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94" r:id="rId4"/>
    <p:sldId id="29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6" r:id="rId13"/>
    <p:sldId id="315" r:id="rId14"/>
    <p:sldId id="317" r:id="rId15"/>
    <p:sldId id="318" r:id="rId16"/>
    <p:sldId id="319" r:id="rId17"/>
    <p:sldId id="302" r:id="rId18"/>
    <p:sldId id="320" r:id="rId19"/>
    <p:sldId id="321" r:id="rId20"/>
    <p:sldId id="307" r:id="rId21"/>
    <p:sldId id="257" r:id="rId2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391" autoAdjust="0"/>
  </p:normalViewPr>
  <p:slideViewPr>
    <p:cSldViewPr>
      <p:cViewPr varScale="1">
        <p:scale>
          <a:sx n="79" d="100"/>
          <a:sy n="79" d="100"/>
        </p:scale>
        <p:origin x="12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fld id="{24D6D938-492E-45C0-9F5F-CFE25279B098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fld id="{5B97DFE6-752F-4E6E-AA7F-014740B9C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0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6A61F-2F79-4971-9998-FC536B53FDB3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7AC0E-C210-4C18-B95F-90E3B202A7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5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7AC0E-C210-4C18-B95F-90E3B202A73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01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7AC0E-C210-4C18-B95F-90E3B202A73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47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313" y="1449303"/>
            <a:ext cx="9006840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166" y="1396720"/>
            <a:ext cx="900449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509" y="2976649"/>
            <a:ext cx="9009858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>
                <a:latin typeface="+mj-lt"/>
                <a:ea typeface="+mj-lt"/>
                <a:cs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8307" y="2376830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07" y="2341475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307" y="4648200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307" y="4775605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008" y="73152"/>
            <a:ext cx="9006840" cy="457504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DAD8A2E7-5FDE-423E-9820-E237D09EA8D6}" type="datetimeFigureOut">
              <a:rPr lang="en-US" smtClean="0"/>
              <a:t>6/24/2014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fld id="{19153E17-4779-4030-9137-533ED93C6142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wmf"/><Relationship Id="rId4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rlewing@stcloudstate.ed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Ewing</a:t>
            </a:r>
          </a:p>
          <a:p>
            <a:r>
              <a:rPr lang="en-US" dirty="0" smtClean="0"/>
              <a:t>St. Cloud State University Library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Library Links Feature of </a:t>
            </a:r>
            <a:br>
              <a:rPr lang="en-US" dirty="0" smtClean="0"/>
            </a:br>
            <a:r>
              <a:rPr lang="en-US" dirty="0" smtClean="0"/>
              <a:t>Google Scholar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Settings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83" y="2376618"/>
            <a:ext cx="6149019" cy="272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Library Links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15" y="2533762"/>
            <a:ext cx="6455785" cy="211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St. Cloud State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0"/>
            <a:ext cx="723147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3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St. Cloud State University </a:t>
            </a:r>
            <a:br>
              <a:rPr lang="en-US" dirty="0" smtClean="0"/>
            </a:br>
            <a:r>
              <a:rPr lang="en-US" dirty="0" smtClean="0"/>
              <a:t>and hit save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6" y="1828799"/>
            <a:ext cx="7309104" cy="350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 your search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964" y="1600199"/>
            <a:ext cx="6121036" cy="486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that article again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8695772" cy="345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the FindIt link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36" y="2590800"/>
            <a:ext cx="7293864" cy="17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1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Off-campus </a:t>
            </a:r>
            <a:r>
              <a:rPr lang="en-US" dirty="0"/>
              <a:t>users, log in with your </a:t>
            </a:r>
            <a:r>
              <a:rPr lang="en-US" dirty="0" smtClean="0"/>
              <a:t>StarID and </a:t>
            </a:r>
            <a:r>
              <a:rPr lang="en-US" dirty="0"/>
              <a:t>password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05" y="2181381"/>
            <a:ext cx="8676190" cy="2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7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the FindIt link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90800"/>
            <a:ext cx="7315200" cy="163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4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Success!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0"/>
            <a:ext cx="8686800" cy="214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What is Google Scholar?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How do I access Google Scholar?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I’ve got a list of articles, now what?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This article costs $30?</a:t>
            </a:r>
            <a:endParaRPr lang="en-US" dirty="0" smtClean="0"/>
          </a:p>
          <a:p>
            <a:r>
              <a:rPr lang="en-US" dirty="0" smtClean="0">
                <a:hlinkClick r:id="rId7" action="ppaction://hlinksldjump"/>
              </a:rPr>
              <a:t>What are library links in Google Scholar?</a:t>
            </a:r>
            <a:endParaRPr lang="en-US" dirty="0" smtClean="0"/>
          </a:p>
          <a:p>
            <a:r>
              <a:rPr lang="en-US" dirty="0" smtClean="0">
                <a:hlinkClick r:id="rId8" action="ppaction://hlinksldjump"/>
              </a:rPr>
              <a:t>How do I set up a library link?</a:t>
            </a:r>
            <a:endParaRPr lang="en-US" dirty="0" smtClean="0"/>
          </a:p>
          <a:p>
            <a:r>
              <a:rPr lang="en-US" dirty="0" smtClean="0"/>
              <a:t>Bonus video: </a:t>
            </a:r>
            <a:r>
              <a:rPr lang="en-US" dirty="0" smtClean="0">
                <a:hlinkClick r:id="rId9" action="ppaction://hlinksldjump"/>
              </a:rPr>
              <a:t>Using Google Scholar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019800"/>
            <a:ext cx="6019800" cy="457200"/>
          </a:xfrm>
        </p:spPr>
        <p:txBody>
          <a:bodyPr/>
          <a:lstStyle/>
          <a:p>
            <a:r>
              <a:rPr lang="en-US" sz="1800" b="1" dirty="0" smtClean="0"/>
              <a:t>*Skip to the section you need by clicking the link for it.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798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Google Scholar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/>
              <a:t>Video from Eastern Michigan University</a:t>
            </a:r>
            <a:endParaRPr lang="en-US" sz="1600" b="1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8" name="ShockwaveFlash1" r:id="rId2" imgW="5410080" imgH="2452680"/>
        </mc:Choice>
        <mc:Fallback>
          <p:control name="ShockwaveFlash1" r:id="rId2" imgW="5410080" imgH="2452680">
            <p:pic>
              <p:nvPicPr>
                <p:cNvPr id="5" name="ShockwaveFlash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05000" y="2362200"/>
                  <a:ext cx="5410200" cy="245348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1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319462"/>
          </a:xfrm>
        </p:spPr>
        <p:txBody>
          <a:bodyPr>
            <a:normAutofit/>
          </a:bodyPr>
          <a:lstStyle/>
          <a:p>
            <a:r>
              <a:rPr lang="en-US" dirty="0" smtClean="0"/>
              <a:t>Please contact:</a:t>
            </a:r>
          </a:p>
          <a:p>
            <a:endParaRPr lang="en-US" dirty="0" smtClean="0"/>
          </a:p>
          <a:p>
            <a:r>
              <a:rPr lang="en-US" dirty="0" smtClean="0"/>
              <a:t>Robin Ewing, School of Education Liaison</a:t>
            </a:r>
          </a:p>
          <a:p>
            <a:r>
              <a:rPr lang="en-US" dirty="0" smtClean="0"/>
              <a:t>St. Cloud State University Library</a:t>
            </a:r>
          </a:p>
          <a:p>
            <a:r>
              <a:rPr lang="en-US" dirty="0" smtClean="0">
                <a:hlinkClick r:id="rId2"/>
              </a:rPr>
              <a:t>rlewing@stcloudstate.edu</a:t>
            </a:r>
            <a:endParaRPr lang="en-US" dirty="0" smtClean="0"/>
          </a:p>
          <a:p>
            <a:r>
              <a:rPr lang="en-US" dirty="0" smtClean="0"/>
              <a:t>(320) 308-2093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Google Scholar</a:t>
            </a:r>
            <a:r>
              <a:rPr lang="en-US" dirty="0"/>
              <a:t> allows you to search the Web for peer-reviewed papers, theses, books, abstracts, and articles available from academic publishers, professional societies, preprint repositories, </a:t>
            </a:r>
            <a:r>
              <a:rPr lang="en-US" dirty="0" smtClean="0"/>
              <a:t>universities, </a:t>
            </a:r>
            <a:r>
              <a:rPr lang="en-US" dirty="0"/>
              <a:t>and other scholarly organizations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Google Scholar is particularly good with interdisciplinary topics.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05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access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://scholar.google.com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Enter your search terms (uncheck the box for patents)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514600"/>
            <a:ext cx="4936147" cy="392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4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I’ve got a list of articles, now what?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Click on the citation for the article you want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8305800" cy="335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4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article costs $30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2276619"/>
            <a:ext cx="7620000" cy="243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article costs $30?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36028"/>
            <a:ext cx="7298494" cy="269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library links in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Library links allow SCSU library users to connect the citations in Google Scholar to our resources via FindIt. </a:t>
            </a:r>
          </a:p>
          <a:p>
            <a:r>
              <a:rPr lang="en-US" dirty="0" smtClean="0"/>
              <a:t>FindIt is a tool that searches our databases for the article you’re looking for. If we don’t have it, you can request it through Interlibrary Loan (ILL).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set up a library link?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Google Scholar</a:t>
            </a:r>
            <a:endParaRPr lang="en-US" dirty="0" smtClean="0"/>
          </a:p>
          <a:p>
            <a:r>
              <a:rPr lang="en-US" dirty="0" smtClean="0"/>
              <a:t>Select Settings</a:t>
            </a:r>
          </a:p>
          <a:p>
            <a:r>
              <a:rPr lang="en-US" dirty="0" smtClean="0"/>
              <a:t>Select Library Links</a:t>
            </a:r>
          </a:p>
          <a:p>
            <a:r>
              <a:rPr lang="en-US" dirty="0" smtClean="0"/>
              <a:t>Enter St. Cloud State</a:t>
            </a:r>
          </a:p>
          <a:p>
            <a:r>
              <a:rPr lang="en-US" dirty="0" smtClean="0"/>
              <a:t>Select St. Cloud State University and hit save</a:t>
            </a:r>
          </a:p>
          <a:p>
            <a:r>
              <a:rPr lang="en-US" dirty="0" smtClean="0"/>
              <a:t>Redo your search</a:t>
            </a:r>
          </a:p>
          <a:p>
            <a:r>
              <a:rPr lang="en-US" dirty="0" smtClean="0"/>
              <a:t>Let’s look at that article again</a:t>
            </a:r>
          </a:p>
          <a:p>
            <a:r>
              <a:rPr lang="en-US" dirty="0" smtClean="0"/>
              <a:t>Click the FindIt link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6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371</Words>
  <Application>Microsoft Office PowerPoint</Application>
  <PresentationFormat>On-screen Show (4:3)</PresentationFormat>
  <Paragraphs>56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Corbel</vt:lpstr>
      <vt:lpstr>Wingdings 2</vt:lpstr>
      <vt:lpstr>Theme6</vt:lpstr>
      <vt:lpstr>The Library Links Feature of  Google Scholar</vt:lpstr>
      <vt:lpstr>Table of Contents*</vt:lpstr>
      <vt:lpstr>What is Google Scholar?</vt:lpstr>
      <vt:lpstr>How do I access Google Scholar?</vt:lpstr>
      <vt:lpstr>I’ve got a list of articles, now what?</vt:lpstr>
      <vt:lpstr>This article costs $30?</vt:lpstr>
      <vt:lpstr>This article costs $30?</vt:lpstr>
      <vt:lpstr>What are library links in Google Scholar?</vt:lpstr>
      <vt:lpstr>How do I set up a library link?</vt:lpstr>
      <vt:lpstr>Select Settings</vt:lpstr>
      <vt:lpstr>Select Library Links</vt:lpstr>
      <vt:lpstr>Enter St. Cloud State</vt:lpstr>
      <vt:lpstr>Select St. Cloud State University  and hit save</vt:lpstr>
      <vt:lpstr>Redo your search</vt:lpstr>
      <vt:lpstr>Let’s look at that article again</vt:lpstr>
      <vt:lpstr>Click the FindIt link</vt:lpstr>
      <vt:lpstr>Off-campus users, log in with your StarID and password</vt:lpstr>
      <vt:lpstr>Click the FindIt link</vt:lpstr>
      <vt:lpstr>Success!</vt:lpstr>
      <vt:lpstr>Using Google Scholar</vt:lpstr>
      <vt:lpstr>Questions?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Your ERIC Search: Descriptors</dc:title>
  <dc:creator>rlewing</dc:creator>
  <cp:lastModifiedBy>Robin</cp:lastModifiedBy>
  <cp:revision>70</cp:revision>
  <cp:lastPrinted>2014-06-23T23:39:50Z</cp:lastPrinted>
  <dcterms:created xsi:type="dcterms:W3CDTF">2012-07-24T17:29:42Z</dcterms:created>
  <dcterms:modified xsi:type="dcterms:W3CDTF">2014-06-25T01:01:21Z</dcterms:modified>
</cp:coreProperties>
</file>